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390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26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788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63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8775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46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95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48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81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35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468E93B-2424-4DF7-8DF0-DCED4A0B012B}" type="datetimeFigureOut">
              <a:rPr lang="es-ES" smtClean="0"/>
              <a:t>02/06/2025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FCF5DBD-DF54-4DAE-BF35-498CE63DBE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89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3924F-3408-1294-9489-1B3AAC902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Encuentro de hermanas superioras de la delegación Ntra. Sra. del </a:t>
            </a:r>
            <a:r>
              <a:rPr lang="es-ES" dirty="0" err="1"/>
              <a:t>salz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D81176-706A-B58D-9555-A962873260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DEL 11 AL 13 DE MAYO DE 2025</a:t>
            </a:r>
          </a:p>
          <a:p>
            <a:r>
              <a:rPr lang="es-ES" sz="3200" dirty="0"/>
              <a:t>DIMBOKRO- COSTA DE MARFIL</a:t>
            </a:r>
          </a:p>
        </p:txBody>
      </p:sp>
    </p:spTree>
    <p:extLst>
      <p:ext uri="{BB962C8B-B14F-4D97-AF65-F5344CB8AC3E}">
        <p14:creationId xmlns:p14="http://schemas.microsoft.com/office/powerpoint/2010/main" val="134832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ED8826-FA07-F872-F181-DB256AC91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E0C967-5662-F9BD-767E-D093931EA7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2E808B-0799-19BE-B394-7CA718E6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8100"/>
            <a:ext cx="91948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92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D1C39-7927-0688-CBCF-12677CC00E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0C4848-B02B-9872-F31B-99AD055A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2"/>
            <a:ext cx="6728176" cy="50461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AFEF249-3E81-4EDD-3945-94523938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8"/>
          <a:stretch/>
        </p:blipFill>
        <p:spPr>
          <a:xfrm>
            <a:off x="4385732" y="2275432"/>
            <a:ext cx="7806267" cy="45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1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E0AC847-C0BB-B205-8E3E-3BA4ED8AFC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ED0B6BE-DB1A-3127-006F-1AF6F8E2E0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B3F31F-01A9-F82C-8E7F-1428FFB9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5917B-8C37-D9B5-EA54-2B3C50F2E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F6788-C68A-803B-CD51-192C40F3C5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02D7A3-6C61-01EE-6DF6-F5FF7007F6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43646A-E633-0E92-1DCC-B1625E5B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2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BB776-A685-0EB0-B273-9ED774BF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85E8BE-4034-6EC1-323C-C8558814C2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56855B-73F9-8910-3733-FD8F0550B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E9A0CD-A6B0-B299-D955-12C5CD4E4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0186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29</TotalTime>
  <Words>25</Words>
  <Application>Microsoft Office PowerPoint</Application>
  <PresentationFormat>Panorámica</PresentationFormat>
  <Paragraphs>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Paquete</vt:lpstr>
      <vt:lpstr>Encuentro de hermanas superioras de la delegación Ntra. Sra. del salz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PC</dc:creator>
  <cp:lastModifiedBy>SEC-AUX-2</cp:lastModifiedBy>
  <cp:revision>2</cp:revision>
  <dcterms:created xsi:type="dcterms:W3CDTF">2025-05-23T16:19:38Z</dcterms:created>
  <dcterms:modified xsi:type="dcterms:W3CDTF">2025-06-02T10:01:10Z</dcterms:modified>
</cp:coreProperties>
</file>